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68E354-326F-4C62-ABF8-3CA972CABA2C}">
  <a:tblStyle styleId="{1668E354-326F-4C62-ABF8-3CA972CABA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font" Target="fonts/Ultr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wrapping-up-bq4/d0535b33-f81f-426b-8b9e-79407aa1249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vSkdnyDqWz-l6imqEun_ezvOeVkUtNajTnAH9G2rX7k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79e43b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79e43b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1f12f1d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1f12f1d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Debrief responses.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BQ4 is “How do our perspectives and biases shape our knowledge of the world?”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Thinkers and ideas are listed on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image links to our lesson on ‘Understanding the post-truth landscape’ - becoming a nuanced thinker. Another chance to discuss this massively important idea!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1f12f1d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1f12f1d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plenty of time to review this in groups. Check notes if necessary!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 tables should be able to briefly outline any/all of the ideas and thinkers - and link many of ideas to the thinkers.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Cold call, and reward accurate answers!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1f12f1d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1f12f1d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Kahoot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Do this twice. Once in class, during which you can explain the answers. Then ask the students to do it again on their 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1f12f1d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1f12f1d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more formal, TOK essay-style conclusion, do slide 6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Allocate students different questions about BQ4 - see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document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Tweets can be collated on a shared document to give an overall summary of BQ4.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1f12f1d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1f12f1d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less formal, Tweet-style conclusion, do slide 5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7542733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7542733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BQ4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2c8a145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2c8a145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d211ba0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d211ba0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BQ4,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20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44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6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8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57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0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0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create.kahoot.it/share/wrapping-up-bq4/d0535b33-f81f-426b-8b9e-79407aa1249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4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2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>
            <p:ph type="ctrTitle"/>
          </p:nvPr>
        </p:nvSpPr>
        <p:spPr>
          <a:xfrm>
            <a:off x="952075" y="1577950"/>
            <a:ext cx="7268100" cy="17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WRAPPING UP BQ4</a:t>
            </a:r>
            <a:endParaRPr b="1"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41" name="Google Shape;141;p32"/>
          <p:cNvSpPr txBox="1"/>
          <p:nvPr>
            <p:ph idx="1" type="subTitle"/>
          </p:nvPr>
        </p:nvSpPr>
        <p:spPr>
          <a:xfrm>
            <a:off x="952075" y="3988600"/>
            <a:ext cx="72681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answer Big Question 4, referring to the key terms, ideas, and thinkers from the unit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BQ4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Perspectives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3"/>
          <p:cNvPicPr preferRelativeResize="0"/>
          <p:nvPr/>
        </p:nvPicPr>
        <p:blipFill rotWithShape="1">
          <a:blip r:embed="rId3">
            <a:alphaModFix/>
          </a:blip>
          <a:srcRect b="0" l="20373" r="20367" t="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What was BQ4?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GB" sz="2600"/>
              <a:t>List one key </a:t>
            </a:r>
            <a:r>
              <a:rPr b="1" lang="en-GB" sz="2600"/>
              <a:t>idea</a:t>
            </a:r>
            <a:r>
              <a:rPr lang="en-GB" sz="2600"/>
              <a:t> we considered, and one key </a:t>
            </a:r>
            <a:r>
              <a:rPr b="1" lang="en-GB" sz="2600"/>
              <a:t>thinker</a:t>
            </a:r>
            <a:r>
              <a:rPr lang="en-GB" sz="2600"/>
              <a:t> we met.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 rot="-5400000">
            <a:off x="-884950" y="1622875"/>
            <a:ext cx="4368600" cy="17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&amp; who we’ve looked at in BQ3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2448650" y="332650"/>
            <a:ext cx="2184300" cy="4386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Friedrich Nietzsche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Andrew Keen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Julia Galef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Linus Pauling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Elif Shafak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Richard Sprenger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Jennifer Reich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Katharine Hayhoe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Karl Popper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Chimamanda Ngozi Adichie</a:t>
            </a:r>
            <a:r>
              <a:rPr lang="en-GB" sz="1400"/>
              <a:t>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Winston Churchill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Kevin M. Levin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EH Carr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Steven Pinker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John Gray</a:t>
            </a:r>
            <a:endParaRPr b="1" sz="1400"/>
          </a:p>
        </p:txBody>
      </p:sp>
      <p:sp>
        <p:nvSpPr>
          <p:cNvPr id="157" name="Google Shape;157;p34"/>
          <p:cNvSpPr txBox="1"/>
          <p:nvPr/>
        </p:nvSpPr>
        <p:spPr>
          <a:xfrm>
            <a:off x="4888300" y="332700"/>
            <a:ext cx="4007400" cy="438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endParaRPr b="1" sz="12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Unconscious biases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Echo-chambers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Evangelicalism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Nuanced thinking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Flat-earth &amp; anti-vax beliefs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scientific method as insulation against bias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Multiple historical </a:t>
            </a:r>
            <a:r>
              <a:rPr b="1" lang="en-GB" sz="12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endParaRPr b="1" sz="12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Single stories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Nkali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Victors writing history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Lost Cause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Winning the war via writing history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Assumptions behind historical judgements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Academic traditions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Evolutionary psychology 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Modernism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Marxism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Analytical philosophy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Relativism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5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Kahoot!</a:t>
            </a:r>
            <a:endParaRPr b="0" sz="6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Get into the same teams as last time.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Answer the </a:t>
            </a:r>
            <a:r>
              <a:rPr lang="en-GB" sz="3000" u="sng">
                <a:solidFill>
                  <a:schemeClr val="hlink"/>
                </a:solidFill>
                <a:hlinkClick r:id="rId4"/>
              </a:rPr>
              <a:t>Kahoot</a:t>
            </a:r>
            <a:r>
              <a:rPr lang="en-GB" sz="3000"/>
              <a:t> questions on BQ4...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type="title"/>
          </p:nvPr>
        </p:nvSpPr>
        <p:spPr>
          <a:xfrm>
            <a:off x="291875" y="406900"/>
            <a:ext cx="4952400" cy="7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Concluding tweets</a:t>
            </a:r>
            <a:endParaRPr b="0" sz="3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291975" y="1433275"/>
            <a:ext cx="4813500" cy="29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With a partner, create </a:t>
            </a:r>
            <a:r>
              <a:rPr b="1" lang="en-GB" sz="1800"/>
              <a:t>two</a:t>
            </a:r>
            <a:r>
              <a:rPr lang="en-GB" sz="1800"/>
              <a:t> 280-character Tweets.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One should give an overall answer to BQ4 (“How do our perspectives and biases shape our knowledge of the world?”)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 sz="1800"/>
              <a:t>The other should outline a specific aspect of BQ4 (you’ll be allocated this) </a:t>
            </a:r>
            <a:endParaRPr sz="1800"/>
          </a:p>
        </p:txBody>
      </p:sp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75" y="1354300"/>
            <a:ext cx="3733725" cy="30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0" l="12384" r="12376" t="0"/>
          <a:stretch/>
        </p:blipFill>
        <p:spPr>
          <a:xfrm>
            <a:off x="5569850" y="3109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7"/>
          <p:cNvSpPr txBox="1"/>
          <p:nvPr>
            <p:ph type="title"/>
          </p:nvPr>
        </p:nvSpPr>
        <p:spPr>
          <a:xfrm>
            <a:off x="179975" y="308100"/>
            <a:ext cx="5016600" cy="10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Writing a TOK essay-style conclusion</a:t>
            </a:r>
            <a:endParaRPr b="0"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180075" y="1562775"/>
            <a:ext cx="5111700" cy="3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What is the purpose of a conclusion in a (TOK) essay?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Write a 150 word conclusion to BQ4 (‘How do our perspectives and biases shape our knowledge of the world?’)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Include at least two of the concepts we’ve looked at and a quote from at least one of our thinkers (see the unit outline to help you)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-GB"/>
              <a:t>Submit to Google Classroom.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D1000.jpeg" id="183" name="Google Shape;183;p38"/>
          <p:cNvPicPr preferRelativeResize="0"/>
          <p:nvPr/>
        </p:nvPicPr>
        <p:blipFill rotWithShape="1">
          <a:blip r:embed="rId3">
            <a:alphaModFix/>
          </a:blip>
          <a:srcRect b="0" l="32734" r="32731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291975" y="932000"/>
            <a:ext cx="48135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/>
              <a:t>Which idea from Big Question 4 made the biggest impression on you, and why? 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a </a:t>
            </a:r>
            <a:r>
              <a:rPr b="1" i="1" lang="en-GB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191" name="Google Shape;191;p39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{1668E354-326F-4C62-ABF8-3CA972CABA2C}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a lot of the prompts, as this lesson wraps up the BQ</a:t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97" name="Google Shape;197;p40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40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